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8" r:id="rId3"/>
    <p:sldId id="557" r:id="rId4"/>
    <p:sldId id="556" r:id="rId5"/>
    <p:sldId id="562" r:id="rId6"/>
    <p:sldId id="561" r:id="rId7"/>
    <p:sldId id="563" r:id="rId8"/>
    <p:sldId id="5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4"/>
    <p:restoredTop sz="94659"/>
  </p:normalViewPr>
  <p:slideViewPr>
    <p:cSldViewPr snapToGrid="0" snapToObjects="1">
      <p:cViewPr varScale="1">
        <p:scale>
          <a:sx n="118" d="100"/>
          <a:sy n="118" d="100"/>
        </p:scale>
        <p:origin x="1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2022/3/7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2022/3/7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2022/3/7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2022/3/7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2022/3/7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2022/3/7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2022/3/7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2022/3/7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2022/3/7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2022/3/7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0.png"/><Relationship Id="rId7" Type="http://schemas.openxmlformats.org/officeDocument/2006/relationships/image" Target="../media/image3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212684" y="95756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F9B273-3BBE-43C6-B11B-20457E8B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5" y="284570"/>
            <a:ext cx="9913473" cy="62888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3DE0A3-7EB4-41A3-B0D6-CF86158785FE}"/>
                  </a:ext>
                </a:extLst>
              </p:cNvPr>
              <p:cNvSpPr txBox="1"/>
              <p:nvPr/>
            </p:nvSpPr>
            <p:spPr>
              <a:xfrm>
                <a:off x="6457881" y="5321658"/>
                <a:ext cx="473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3DE0A3-7EB4-41A3-B0D6-CF8615878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881" y="5321658"/>
                <a:ext cx="473384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C994990-862D-4C14-8E3F-943DD8D74A00}"/>
              </a:ext>
            </a:extLst>
          </p:cNvPr>
          <p:cNvSpPr txBox="1"/>
          <p:nvPr/>
        </p:nvSpPr>
        <p:spPr>
          <a:xfrm>
            <a:off x="9166452" y="4839447"/>
            <a:ext cx="246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单选选最近的上限！！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6BF44F-5D86-4D38-BABD-168D3222FA24}"/>
              </a:ext>
            </a:extLst>
          </p:cNvPr>
          <p:cNvSpPr txBox="1"/>
          <p:nvPr/>
        </p:nvSpPr>
        <p:spPr>
          <a:xfrm>
            <a:off x="1281240" y="4024643"/>
            <a:ext cx="270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浙大考研真题</a:t>
            </a:r>
          </a:p>
        </p:txBody>
      </p:sp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943704-FAB0-48B7-AB2B-D838D8A7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84" y="1723379"/>
            <a:ext cx="10167484" cy="403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C5558F-AF89-4FA8-83F2-016167CEB89F}"/>
                  </a:ext>
                </a:extLst>
              </p:cNvPr>
              <p:cNvSpPr txBox="1"/>
              <p:nvPr/>
            </p:nvSpPr>
            <p:spPr>
              <a:xfrm>
                <a:off x="4709564" y="2770586"/>
                <a:ext cx="12917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C5558F-AF89-4FA8-83F2-016167CEB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564" y="2770586"/>
                <a:ext cx="1291764" cy="276999"/>
              </a:xfrm>
              <a:prstGeom prst="rect">
                <a:avLst/>
              </a:prstGeom>
              <a:blipFill>
                <a:blip r:embed="rId3"/>
                <a:stretch>
                  <a:fillRect l="-4265" t="-2174" r="-663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23D602-DAE9-494C-B69F-610EC15FC960}"/>
                  </a:ext>
                </a:extLst>
              </p:cNvPr>
              <p:cNvSpPr txBox="1"/>
              <p:nvPr/>
            </p:nvSpPr>
            <p:spPr>
              <a:xfrm>
                <a:off x="4627295" y="4266057"/>
                <a:ext cx="17815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23D602-DAE9-494C-B69F-610EC15F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295" y="4266057"/>
                <a:ext cx="1781513" cy="276999"/>
              </a:xfrm>
              <a:prstGeom prst="rect">
                <a:avLst/>
              </a:prstGeom>
              <a:blipFill>
                <a:blip r:embed="rId4"/>
                <a:stretch>
                  <a:fillRect l="-2397" t="-2222" r="-4795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00576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13802E-ED12-BF47-9164-2A85EDE4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1" y="1384300"/>
            <a:ext cx="11074400" cy="40894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04CB6424-A879-0B45-968B-9E60A32A46CB}"/>
              </a:ext>
            </a:extLst>
          </p:cNvPr>
          <p:cNvSpPr/>
          <p:nvPr/>
        </p:nvSpPr>
        <p:spPr>
          <a:xfrm>
            <a:off x="2547911" y="4005942"/>
            <a:ext cx="489204" cy="2532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7802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blipFill>
                <a:blip r:embed="rId2"/>
                <a:stretch>
                  <a:fillRect l="-1859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blipFill>
                <a:blip r:embed="rId3"/>
                <a:stretch>
                  <a:fillRect l="-473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468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468048" cy="276999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1554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1554463" cy="276999"/>
              </a:xfrm>
              <a:prstGeom prst="rect">
                <a:avLst/>
              </a:prstGeom>
              <a:blipFill>
                <a:blip r:embed="rId5"/>
                <a:stretch>
                  <a:fillRect l="-4878" t="-4348" r="-81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3348802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3348802" cy="466731"/>
              </a:xfrm>
              <a:prstGeom prst="rect">
                <a:avLst/>
              </a:prstGeom>
              <a:blipFill>
                <a:blip r:embed="rId6"/>
                <a:stretch>
                  <a:fillRect l="-2264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66325" y="3922001"/>
                <a:ext cx="282102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3922001"/>
                <a:ext cx="2821029" cy="525978"/>
              </a:xfrm>
              <a:prstGeom prst="rect">
                <a:avLst/>
              </a:prstGeom>
              <a:blipFill>
                <a:blip r:embed="rId7"/>
                <a:stretch>
                  <a:fillRect l="-897" t="-2381" r="-44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771632" y="3604120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3149901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3149901" cy="531877"/>
              </a:xfrm>
              <a:prstGeom prst="rect">
                <a:avLst/>
              </a:prstGeom>
              <a:blipFill>
                <a:blip r:embed="rId8"/>
                <a:stretch>
                  <a:fillRect l="-2410" t="-2326" r="-803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/>
              <p:nvPr/>
            </p:nvSpPr>
            <p:spPr>
              <a:xfrm>
                <a:off x="6483670" y="3809666"/>
                <a:ext cx="10943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809666"/>
                <a:ext cx="1094339" cy="520463"/>
              </a:xfrm>
              <a:prstGeom prst="rect">
                <a:avLst/>
              </a:prstGeom>
              <a:blipFill>
                <a:blip r:embed="rId9"/>
                <a:stretch>
                  <a:fillRect l="-6897" t="-4878" r="-3448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130060" y="5418963"/>
                <a:ext cx="483606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一定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60" y="5418963"/>
                <a:ext cx="4836067" cy="520463"/>
              </a:xfrm>
              <a:prstGeom prst="rect">
                <a:avLst/>
              </a:prstGeom>
              <a:blipFill>
                <a:blip r:embed="rId10"/>
                <a:stretch>
                  <a:fillRect t="-4762" r="-1309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7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blipFill>
                <a:blip r:embed="rId2"/>
                <a:stretch>
                  <a:fillRect l="-1859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blipFill>
                <a:blip r:embed="rId3"/>
                <a:stretch>
                  <a:fillRect l="-473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464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464008" cy="276999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1559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1559786" cy="276999"/>
              </a:xfrm>
              <a:prstGeom prst="rect">
                <a:avLst/>
              </a:prstGeom>
              <a:blipFill>
                <a:blip r:embed="rId5"/>
                <a:stretch>
                  <a:fillRect l="-4878" t="-4348" r="-81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3355727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3355727" cy="466731"/>
              </a:xfrm>
              <a:prstGeom prst="rect">
                <a:avLst/>
              </a:prstGeom>
              <a:blipFill>
                <a:blip r:embed="rId6"/>
                <a:stretch>
                  <a:fillRect l="-2264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66325" y="3922001"/>
                <a:ext cx="2924134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3922001"/>
                <a:ext cx="2924134" cy="525978"/>
              </a:xfrm>
              <a:prstGeom prst="rect">
                <a:avLst/>
              </a:prstGeom>
              <a:blipFill>
                <a:blip r:embed="rId7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771632" y="3604120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3155223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3155223" cy="531877"/>
              </a:xfrm>
              <a:prstGeom prst="rect">
                <a:avLst/>
              </a:prstGeom>
              <a:blipFill>
                <a:blip r:embed="rId8"/>
                <a:stretch>
                  <a:fillRect l="-2410" t="-2326" r="-803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/>
              <p:nvPr/>
            </p:nvSpPr>
            <p:spPr>
              <a:xfrm>
                <a:off x="6483670" y="3809666"/>
                <a:ext cx="152394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809666"/>
                <a:ext cx="1523943" cy="520463"/>
              </a:xfrm>
              <a:prstGeom prst="rect">
                <a:avLst/>
              </a:prstGeom>
              <a:blipFill>
                <a:blip r:embed="rId9"/>
                <a:stretch>
                  <a:fillRect l="-4959" t="-4878" r="-247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130060" y="5418963"/>
                <a:ext cx="526163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一定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60" y="5418963"/>
                <a:ext cx="5261632" cy="520463"/>
              </a:xfrm>
              <a:prstGeom prst="rect">
                <a:avLst/>
              </a:prstGeom>
              <a:blipFill>
                <a:blip r:embed="rId10"/>
                <a:stretch>
                  <a:fillRect t="-4762" r="-962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856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E34A00-3E37-5E47-B31B-0CD46CF0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723"/>
            <a:ext cx="12133878" cy="2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700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blipFill>
                <a:blip r:embed="rId2"/>
                <a:stretch>
                  <a:fillRect l="-1923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blipFill>
                <a:blip r:embed="rId3"/>
                <a:stretch>
                  <a:fillRect l="-3721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假设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blipFill>
                <a:blip r:embed="rId4"/>
                <a:stretch>
                  <a:fillRect l="-4265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使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成立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存在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 ∞)</m:t>
                          </m:r>
                        </m:e>
                      </m:func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blipFill>
                <a:blip r:embed="rId5"/>
                <a:stretch>
                  <a:fillRect l="-1124" t="-8696" r="-140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blipFill>
                <a:blip r:embed="rId6"/>
                <a:stretch>
                  <a:fillRect l="-590" r="-59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dn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blipFill>
                <a:blip r:embed="rId7"/>
                <a:stretch>
                  <a:fillRect l="-563" t="-2381" r="-112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566424" y="3617328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dn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blipFill>
                <a:blip r:embed="rId8"/>
                <a:stretch>
                  <a:fillRect l="-1362" t="-2326" r="-545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满足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不等式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不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blipFill>
                <a:blip r:embed="rId9"/>
                <a:stretch>
                  <a:fillRect t="-8696" r="-862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753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DB455-8CBB-2149-82EB-FE2A0430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主观题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FFA110-7C61-9541-8F96-54491988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70" y="1099008"/>
            <a:ext cx="8969873" cy="3785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BE3AD9-2AE9-BB41-A1CC-38D82A2B00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8211" t="4356" r="5172" b="26616"/>
          <a:stretch/>
        </p:blipFill>
        <p:spPr>
          <a:xfrm>
            <a:off x="874005" y="1979869"/>
            <a:ext cx="6493711" cy="4387880"/>
          </a:xfrm>
          <a:prstGeom prst="rect">
            <a:avLst/>
          </a:prstGeom>
        </p:spPr>
      </p:pic>
      <p:sp>
        <p:nvSpPr>
          <p:cNvPr id="10" name="右大括号 9">
            <a:extLst>
              <a:ext uri="{FF2B5EF4-FFF2-40B4-BE49-F238E27FC236}">
                <a16:creationId xmlns:a16="http://schemas.microsoft.com/office/drawing/2014/main" id="{4C69DC10-3E5F-424C-A08F-C8965A38173D}"/>
              </a:ext>
            </a:extLst>
          </p:cNvPr>
          <p:cNvSpPr/>
          <p:nvPr/>
        </p:nvSpPr>
        <p:spPr>
          <a:xfrm>
            <a:off x="7469437" y="2203373"/>
            <a:ext cx="275422" cy="1432193"/>
          </a:xfrm>
          <a:prstGeom prst="rightBrace">
            <a:avLst>
              <a:gd name="adj1" fmla="val 59444"/>
              <a:gd name="adj2" fmla="val 52307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A23BF3-586F-5846-B7D1-1221A04AC324}"/>
              </a:ext>
            </a:extLst>
          </p:cNvPr>
          <p:cNvSpPr txBox="1"/>
          <p:nvPr/>
        </p:nvSpPr>
        <p:spPr>
          <a:xfrm>
            <a:off x="7790930" y="27678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展开过程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3D3612E-D34D-B549-9D73-88B34B7E27DA}"/>
              </a:ext>
            </a:extLst>
          </p:cNvPr>
          <p:cNvCxnSpPr/>
          <p:nvPr/>
        </p:nvCxnSpPr>
        <p:spPr>
          <a:xfrm>
            <a:off x="7430879" y="4272961"/>
            <a:ext cx="6444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33FE1CB-4CD1-0542-8A50-2D7CD5E782A5}"/>
              </a:ext>
            </a:extLst>
          </p:cNvPr>
          <p:cNvSpPr txBox="1"/>
          <p:nvPr/>
        </p:nvSpPr>
        <p:spPr>
          <a:xfrm>
            <a:off x="8186097" y="408829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关键步骤 </a:t>
            </a:r>
            <a:r>
              <a:rPr kumimoji="1" lang="en-US" altLang="zh-CN" dirty="0"/>
              <a:t>7</a:t>
            </a:r>
            <a:r>
              <a:rPr kumimoji="1" lang="zh-CN" altLang="en-US" dirty="0"/>
              <a:t>分</a:t>
            </a: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7F5F13E4-B82B-8A48-AE84-F9AC3D2E7D45}"/>
              </a:ext>
            </a:extLst>
          </p:cNvPr>
          <p:cNvSpPr/>
          <p:nvPr/>
        </p:nvSpPr>
        <p:spPr>
          <a:xfrm>
            <a:off x="7469437" y="4474923"/>
            <a:ext cx="275422" cy="1540286"/>
          </a:xfrm>
          <a:prstGeom prst="rightBrace">
            <a:avLst>
              <a:gd name="adj1" fmla="val 59444"/>
              <a:gd name="adj2" fmla="val 52307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4F1888D-895A-2145-B3F6-4D6B3E87F707}"/>
              </a:ext>
            </a:extLst>
          </p:cNvPr>
          <p:cNvSpPr txBox="1"/>
          <p:nvPr/>
        </p:nvSpPr>
        <p:spPr>
          <a:xfrm>
            <a:off x="7799144" y="509502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归纳过程 </a:t>
            </a:r>
            <a:r>
              <a:rPr kumimoji="1" lang="en-US" altLang="zh-CN" dirty="0"/>
              <a:t>5</a:t>
            </a:r>
            <a:r>
              <a:rPr kumimoji="1" lang="zh-CN" altLang="en-US" dirty="0"/>
              <a:t>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F70E85-60C5-A844-91C1-95F8A759EB4E}"/>
                  </a:ext>
                </a:extLst>
              </p:cNvPr>
              <p:cNvSpPr txBox="1"/>
              <p:nvPr/>
            </p:nvSpPr>
            <p:spPr>
              <a:xfrm>
                <a:off x="1288973" y="6367749"/>
                <a:ext cx="1062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F70E85-60C5-A844-91C1-95F8A759E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73" y="6367749"/>
                <a:ext cx="106221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EA501FA-58E8-734F-9CC5-B7A2C221CB8E}"/>
              </a:ext>
            </a:extLst>
          </p:cNvPr>
          <p:cNvCxnSpPr/>
          <p:nvPr/>
        </p:nvCxnSpPr>
        <p:spPr>
          <a:xfrm>
            <a:off x="7320147" y="6597134"/>
            <a:ext cx="6444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4FFD5BB-16A9-A441-8656-98C6387AE932}"/>
              </a:ext>
            </a:extLst>
          </p:cNvPr>
          <p:cNvSpPr txBox="1"/>
          <p:nvPr/>
        </p:nvSpPr>
        <p:spPr>
          <a:xfrm>
            <a:off x="8075365" y="64124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结果 </a:t>
            </a:r>
            <a:r>
              <a:rPr kumimoji="1" lang="en-US" altLang="zh-CN" dirty="0"/>
              <a:t>3</a:t>
            </a:r>
            <a:r>
              <a:rPr kumimoji="1" lang="zh-CN" altLang="en-US" dirty="0"/>
              <a:t>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500241-B0F8-7942-8DCD-61C787A8B962}"/>
              </a:ext>
            </a:extLst>
          </p:cNvPr>
          <p:cNvSpPr txBox="1"/>
          <p:nvPr/>
        </p:nvSpPr>
        <p:spPr>
          <a:xfrm>
            <a:off x="8989686" y="276785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7471235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15" grpId="0" animBg="1"/>
      <p:bldP spid="16" grpId="0"/>
      <p:bldP spid="17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340</Words>
  <Application>Microsoft Office PowerPoint</Application>
  <PresentationFormat>宽屏</PresentationFormat>
  <Paragraphs>45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黑体</vt:lpstr>
      <vt:lpstr>宋体</vt:lpstr>
      <vt:lpstr>Arial</vt:lpstr>
      <vt:lpstr>Calibri</vt:lpstr>
      <vt:lpstr>Cambria Math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  <vt:lpstr>作业</vt:lpstr>
      <vt:lpstr>作业</vt:lpstr>
      <vt:lpstr>作业</vt:lpstr>
      <vt:lpstr>主观题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邢慧慧</cp:lastModifiedBy>
  <cp:revision>30</cp:revision>
  <dcterms:created xsi:type="dcterms:W3CDTF">2020-03-03T02:10:43Z</dcterms:created>
  <dcterms:modified xsi:type="dcterms:W3CDTF">2022-03-07T12:38:20Z</dcterms:modified>
</cp:coreProperties>
</file>